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00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2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C0B46172-3CB0-CCBB-C3A5-97F6085EB8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3250" y="1916112"/>
            <a:ext cx="110490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latin typeface="Arial Narrow" panose="020B0606020202030204" pitchFamily="34" charset="0"/>
              </a:defRPr>
            </a:lvl1pPr>
            <a:lvl2pPr marL="457200" indent="0" algn="ctr">
              <a:buNone/>
              <a:defRPr sz="4400" b="1">
                <a:latin typeface="+mj-lt"/>
              </a:defRPr>
            </a:lvl2pPr>
            <a:lvl3pPr marL="914400" indent="0" algn="ctr">
              <a:buNone/>
              <a:defRPr sz="4400" b="1">
                <a:latin typeface="+mj-lt"/>
              </a:defRPr>
            </a:lvl3pPr>
            <a:lvl4pPr marL="1371600" indent="0" algn="ctr">
              <a:buNone/>
              <a:defRPr sz="4400" b="1">
                <a:latin typeface="+mj-lt"/>
              </a:defRPr>
            </a:lvl4pPr>
            <a:lvl5pPr marL="1828800" indent="0" algn="ctr">
              <a:buNone/>
              <a:defRPr sz="4400" b="1">
                <a:latin typeface="+mj-lt"/>
              </a:defRPr>
            </a:lvl5pPr>
          </a:lstStyle>
          <a:p>
            <a:pPr lvl="0"/>
            <a:r>
              <a:rPr lang="en-US" dirty="0"/>
              <a:t>&lt;Insert Title Here&gt;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CE814652-E265-87CC-BBB1-1CEBE8DB2A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3250" y="4114800"/>
            <a:ext cx="110490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&lt;Author Names&gt;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9C74794E-D773-C529-36FC-A17D10AEEA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3250" y="4800600"/>
            <a:ext cx="11049000" cy="587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rial Narrow" panose="020B0606020202030204" pitchFamily="34" charset="0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&lt;Affiliation&gt;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3299AF6-AE5C-2CF0-AC66-CFE4F38F3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2971" y="6042469"/>
            <a:ext cx="4851417" cy="28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2024 IMFW |  &lt;Date of Presentation e.g. 22 Feb 2024&gt; | Session Track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4EACDA1-A536-E1F8-5A4C-4D2D4AA2A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9560" y="6063781"/>
            <a:ext cx="2743200" cy="28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DDE9-26D5-4D76-8FFF-B45B750D6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5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18C11-0DFE-C642-F6AE-782330ED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246" y="815531"/>
            <a:ext cx="11803911" cy="49473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BF0301-2D16-E8B4-B32B-B93D5ADB2677}"/>
              </a:ext>
            </a:extLst>
          </p:cNvPr>
          <p:cNvCxnSpPr>
            <a:cxnSpLocks/>
          </p:cNvCxnSpPr>
          <p:nvPr userDrawn="1"/>
        </p:nvCxnSpPr>
        <p:spPr>
          <a:xfrm>
            <a:off x="200246" y="668527"/>
            <a:ext cx="1177499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9C6B6899-2A9E-B80F-CA04-3B898ADAB3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0576" y="140682"/>
            <a:ext cx="9048307" cy="527846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Main H Font: Arial Bold 24pt. (light content)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F8A89C1-FF7B-2561-C582-E0E2B946B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2971" y="6042469"/>
            <a:ext cx="4851417" cy="28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2024 IMFW |  &lt;Date of Presentation e.g. 22 Feb 2024&gt; | Session Track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B80C64C-8CEB-232D-2D5E-FDAAB0989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9560" y="6063781"/>
            <a:ext cx="2743200" cy="28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DDE9-26D5-4D76-8FFF-B45B750D6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5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AF5A6-B4E8-25C0-59B2-F034C745D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2971" y="6042469"/>
            <a:ext cx="4851417" cy="28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2024 IMFW |  &lt;Date of Presentation e.g. 22 Feb 2024&gt; | Session Track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B7157-7D4A-F918-1B59-B2C112784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9560" y="6063781"/>
            <a:ext cx="2743200" cy="28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DDE9-26D5-4D76-8FFF-B45B750D68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AF6E6B-B050-4F6C-0691-35EBBCA29030}"/>
              </a:ext>
            </a:extLst>
          </p:cNvPr>
          <p:cNvSpPr/>
          <p:nvPr userDrawn="1"/>
        </p:nvSpPr>
        <p:spPr>
          <a:xfrm>
            <a:off x="11129680" y="39469"/>
            <a:ext cx="1062320" cy="646331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  <a:p>
            <a:pPr algn="ctr"/>
            <a:endParaRPr lang="en-US" sz="1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AE9525-3DDA-92B6-FA3B-A6E4E8C808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29990"/>
          <a:stretch/>
        </p:blipFill>
        <p:spPr>
          <a:xfrm>
            <a:off x="10633" y="3922"/>
            <a:ext cx="1639763" cy="653796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DD46EA5E-CA28-6CF9-45F1-D5BB456BA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762" y="1"/>
            <a:ext cx="9485437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A456679-D74E-3E11-F9B2-41ED09DAA6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51997"/>
            <a:ext cx="12182760" cy="507432"/>
          </a:xfrm>
          <a:prstGeom prst="rect">
            <a:avLst/>
          </a:prstGeom>
        </p:spPr>
      </p:pic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427DCCCB-8A6A-86D0-992B-336C238E4A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8"/>
          <a:stretch/>
        </p:blipFill>
        <p:spPr>
          <a:xfrm>
            <a:off x="92707" y="6462855"/>
            <a:ext cx="1197739" cy="349380"/>
          </a:xfrm>
          <a:prstGeom prst="rect">
            <a:avLst/>
          </a:prstGeom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B1DF29F2-5A69-FE9C-468B-20CE8493F09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813" y="6237312"/>
            <a:ext cx="1539729" cy="84648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FE98557-0CE7-D449-3463-4D82DFF59577}"/>
              </a:ext>
            </a:extLst>
          </p:cNvPr>
          <p:cNvSpPr/>
          <p:nvPr userDrawn="1"/>
        </p:nvSpPr>
        <p:spPr>
          <a:xfrm>
            <a:off x="9834066" y="6357521"/>
            <a:ext cx="2592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dirty="0">
                <a:solidFill>
                  <a:schemeClr val="bg1"/>
                </a:solidFill>
              </a:rPr>
              <a:t>IEEE International Microwave  </a:t>
            </a:r>
          </a:p>
          <a:p>
            <a:r>
              <a:rPr lang="en-CA" sz="1400" b="1" dirty="0">
                <a:solidFill>
                  <a:schemeClr val="bg1"/>
                </a:solidFill>
              </a:rPr>
              <a:t>Filter </a:t>
            </a:r>
            <a:r>
              <a:rPr lang="en-CA" sz="1400" b="1">
                <a:solidFill>
                  <a:schemeClr val="bg1"/>
                </a:solidFill>
              </a:rPr>
              <a:t>Workshop IMFW2024</a:t>
            </a:r>
            <a:endParaRPr lang="en-CA" sz="1400" b="1" dirty="0">
              <a:solidFill>
                <a:schemeClr val="bg1"/>
              </a:solidFill>
            </a:endParaRP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DD70CC9-5B31-EAB4-0C06-857E949EA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0972800" cy="5080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213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0311B23-AA90-D933-0ADF-FF51841B48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090CB2D-3992-674F-8805-0DF79F5639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713F4D8-EECC-052E-1D06-7EE0388EB2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3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9CC642-937D-CB81-E7B9-F9D222F29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CFC92A-D72C-4959-0A16-C74A1483A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6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Northrop Grumman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Torpey, Matt [US] (MS)</dc:creator>
  <cp:lastModifiedBy>matt torpey</cp:lastModifiedBy>
  <cp:revision>6</cp:revision>
  <dcterms:created xsi:type="dcterms:W3CDTF">2024-01-25T01:29:40Z</dcterms:created>
  <dcterms:modified xsi:type="dcterms:W3CDTF">2024-02-06T13:58:42Z</dcterms:modified>
</cp:coreProperties>
</file>